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Montserrat"/>
      <p:regular r:id="rId12"/>
    </p:embeddedFont>
    <p:embeddedFont>
      <p:font typeface="Montserrat"/>
      <p:regular r:id="rId13"/>
    </p:embeddedFont>
    <p:embeddedFont>
      <p:font typeface="Montserrat"/>
      <p:regular r:id="rId14"/>
    </p:embeddedFont>
    <p:embeddedFont>
      <p:font typeface="Montserrat"/>
      <p:regular r:id="rId15"/>
    </p:embeddedFont>
    <p:embeddedFont>
      <p:font typeface="Heebo Light"/>
      <p:regular r:id="rId16"/>
    </p:embeddedFont>
    <p:embeddedFont>
      <p:font typeface="Heebo Light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3-1.png>
</file>

<file path=ppt/media/image-4-1.png>
</file>

<file path=ppt/media/image-5-1.png>
</file>

<file path=ppt/media/image-5-2.png>
</file>

<file path=ppt/media/image-5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1120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Deep Learning Image Classification Project Report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report compares three image classification approaches using the CIFAR-10 dataset: a custom CNN architecture and two transfer learning methods using VGG16.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8384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8460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821561"/>
            <a:ext cx="180451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por Jose Ortiz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08718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Methodology &amp; Architecture Decisions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36870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 CNN Architecture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VGG-style architecture with progressive depth, regularization techniques, and an optimization strategy.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41564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Transfer Learning with VGG16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Two approaches: basic transfer learning with frozen layers and fine-tuned transfer learning with unfrozen layers.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05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12864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88%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180148" y="3944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 CNN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742021" y="2912864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63%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5128498" y="3944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VGG16 Transfer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93790" y="5092779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75%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1180148" y="6124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VGG16 Fine-tuned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31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Findings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82096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16530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 CNN Performance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1278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Best overall performance (88% accuracy) with consistent metrics.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82096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716530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Basic Transfer Learning Limitations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1278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Unexpectedly lower performance (63% accuracy) due to possible reasons.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1234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5668"/>
            <a:ext cx="38644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Fine-tuning Improvements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36087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Significant improvement over basic transfer learning with a 12% accuracy increase.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3119" y="3267551"/>
            <a:ext cx="10239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27189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 CNN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27189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Most effective for this task.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3830" y="4469249"/>
            <a:ext cx="16097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Transfer Learning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31065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Powerful but needs adaptation.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4306" y="5832872"/>
            <a:ext cx="15990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32624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 Characteristics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32624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Consider model complexity.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2024-12-20T14:38:12Z</dcterms:created>
  <dcterms:modified xsi:type="dcterms:W3CDTF">2024-12-20T14:38:12Z</dcterms:modified>
</cp:coreProperties>
</file>